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5" r:id="rId5"/>
    <p:sldId id="257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F8DD-A5C1-46B4-9063-EEB628C010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C2-B95E-4C63-985E-3D07E74A1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2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F8DD-A5C1-46B4-9063-EEB628C010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C2-B95E-4C63-985E-3D07E74A1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F8DD-A5C1-46B4-9063-EEB628C010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C2-B95E-4C63-985E-3D07E74A1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7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F8DD-A5C1-46B4-9063-EEB628C010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C2-B95E-4C63-985E-3D07E74A1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4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F8DD-A5C1-46B4-9063-EEB628C010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C2-B95E-4C63-985E-3D07E74A1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4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F8DD-A5C1-46B4-9063-EEB628C010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C2-B95E-4C63-985E-3D07E74A1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6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F8DD-A5C1-46B4-9063-EEB628C010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C2-B95E-4C63-985E-3D07E74A1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3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F8DD-A5C1-46B4-9063-EEB628C010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C2-B95E-4C63-985E-3D07E74A1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24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F8DD-A5C1-46B4-9063-EEB628C010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C2-B95E-4C63-985E-3D07E74A1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0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F8DD-A5C1-46B4-9063-EEB628C010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C2-B95E-4C63-985E-3D07E74A1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4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F8DD-A5C1-46B4-9063-EEB628C010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40C2-B95E-4C63-985E-3D07E74A1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5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7F8DD-A5C1-46B4-9063-EEB628C0107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A40C2-B95E-4C63-985E-3D07E74A1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4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886" y="1162594"/>
            <a:ext cx="11220994" cy="427809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с элементами конструирования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реке плывет кораблик»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детей 4-5 лет</a:t>
            </a:r>
          </a:p>
          <a:p>
            <a:pPr algn="ctr"/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746" y="1184222"/>
            <a:ext cx="11606254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dirty="0" smtClean="0">
                <a:solidFill>
                  <a:srgbClr val="FF0000"/>
                </a:solidFill>
              </a:rPr>
              <a:t>:</a:t>
            </a:r>
            <a:r>
              <a:rPr lang="ru-RU" sz="1600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мелкой моторики, способности договариваться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выражать свои мысли в процессе лепки кораблика 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мышонка</a:t>
            </a:r>
          </a:p>
          <a:p>
            <a:endParaRPr lang="ru-RU" sz="2400" dirty="0">
              <a:latin typeface="Times New Roman" panose="02020603050405020304" pitchFamily="18" charset="0"/>
            </a:endParaRPr>
          </a:p>
          <a:p>
            <a:endParaRPr lang="ru-RU" sz="1600" dirty="0" smtClean="0"/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оспитывать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трудолюбие,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процессе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изобразительной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деятельности, развивать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сенсорные способности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восприятие  цвета, формы, величины, пространственных отношений и др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Оборудование: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пластилин, доска для лепки, стека, прямоугольник из цветной бумаги, 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деревянная палочка(шпажка, коктейльная трубочка, зубочистка), салфетка.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076" y="830392"/>
            <a:ext cx="8553429" cy="640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73" y="2347886"/>
            <a:ext cx="4871126" cy="42127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339" y="2286920"/>
            <a:ext cx="5023539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d86/00173f05-78c1b93f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30" y="1975887"/>
            <a:ext cx="5884740" cy="441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Прочитать и выучить стихотворение Д. Хармс: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6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0195" y="540781"/>
            <a:ext cx="10193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предложите ребенку размять пальчики,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вам поможет пальчиковая гимнастика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7257" y="2094407"/>
            <a:ext cx="4519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https://youtu.be/2fYg56SvIB8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257" y="3564940"/>
            <a:ext cx="4663844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7497" y="327931"/>
            <a:ext cx="105480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проговорите с  ребенком, какие могут быть кораблики?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парусом, с флагом на борту).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есть у корабля? (парус, флажок, мачта, нос).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490" y="1764549"/>
            <a:ext cx="4419601" cy="49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7" y="116297"/>
            <a:ext cx="694112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1.Можно приступать к лепке. Для этого возьмите 2 бруска пластилина любого цвета,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стеки срезать уголки у пластилина, чтобы брусок стал похож на нос корабля.  Основание готово. 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2.Дальше делаем мачту с парусом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этого на прямоугольник из цветной бумаги нанизываем палочку(трубочку)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Соединяем детали кораблика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5337" y="-359403"/>
            <a:ext cx="2147454" cy="2866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18" y="2272146"/>
            <a:ext cx="2951018" cy="2171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59" y="4568437"/>
            <a:ext cx="3057847" cy="228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418" y="263236"/>
            <a:ext cx="79443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Кораблику не хватает капитана- храброго мышонка!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чтобы его слепить , вам поможет пошаговая инструкция.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33" y="1513387"/>
            <a:ext cx="4692295" cy="5305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50" y="2112473"/>
            <a:ext cx="4830703" cy="3616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3137" y="5906618"/>
            <a:ext cx="52270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кораблик с капитаном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получился у меня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&quot;По реке плывет кораблик...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566" y="1094776"/>
            <a:ext cx="3666627" cy="274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8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224</Words>
  <Application>Microsoft Office PowerPoint</Application>
  <PresentationFormat>Широкоэкранный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Прочитать и выучить стихотворение Д. Хармс: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анжелика мершина</cp:lastModifiedBy>
  <cp:revision>24</cp:revision>
  <dcterms:created xsi:type="dcterms:W3CDTF">2020-04-14T10:22:29Z</dcterms:created>
  <dcterms:modified xsi:type="dcterms:W3CDTF">2020-04-21T10:08:57Z</dcterms:modified>
</cp:coreProperties>
</file>